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be.com/" TargetMode="External"/><Relationship Id="rId2" Type="http://schemas.openxmlformats.org/officeDocument/2006/relationships/hyperlink" Target="https://oge.sdamgia.ru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96F4F0-F218-1560-E451-4C2E5897CF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ru-RU" dirty="0"/>
              <a:t>Голосовой помощник для подготовки к ЕГЭ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E6FB00B-80F1-A758-6746-A1D35C838C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922101"/>
            <a:ext cx="7766936" cy="1096899"/>
          </a:xfrm>
        </p:spPr>
        <p:txBody>
          <a:bodyPr/>
          <a:lstStyle/>
          <a:p>
            <a:pPr algn="l"/>
            <a:r>
              <a:rPr lang="ru-RU" dirty="0"/>
              <a:t>Проектную работу выполнили ученики 10-ых классов: Менщиков Григорий, </a:t>
            </a:r>
            <a:r>
              <a:rPr lang="ru-RU" dirty="0" err="1"/>
              <a:t>Мязин</a:t>
            </a:r>
            <a:r>
              <a:rPr lang="ru-RU" dirty="0"/>
              <a:t> Александр, </a:t>
            </a:r>
            <a:r>
              <a:rPr lang="ru-RU" dirty="0" err="1"/>
              <a:t>Запрягаев</a:t>
            </a:r>
            <a:r>
              <a:rPr lang="ru-RU" dirty="0"/>
              <a:t> Арсений</a:t>
            </a:r>
          </a:p>
        </p:txBody>
      </p:sp>
    </p:spTree>
    <p:extLst>
      <p:ext uri="{BB962C8B-B14F-4D97-AF65-F5344CB8AC3E}">
        <p14:creationId xmlns:p14="http://schemas.microsoft.com/office/powerpoint/2010/main" val="27620327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AD3650-1D39-539B-B9D6-598798B48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Функция</a:t>
            </a:r>
            <a:br>
              <a:rPr lang="ru-RU" dirty="0"/>
            </a:br>
            <a:r>
              <a:rPr lang="ru-RU" dirty="0"/>
              <a:t>«Определение типа запроса»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36DB598-E5DC-D1B2-76AB-0147E9B51C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+mj-lt"/>
              <a:buAutoNum type="arabicPeriod"/>
            </a:pPr>
            <a:r>
              <a:rPr lang="ru-RU" dirty="0"/>
              <a:t>Входные данные: обработанный запрос пользователя в виде текстовой строки.</a:t>
            </a:r>
          </a:p>
          <a:p>
            <a:pPr>
              <a:buFont typeface="+mj-lt"/>
              <a:buAutoNum type="arabicPeriod"/>
            </a:pPr>
            <a:r>
              <a:rPr lang="ru-RU" dirty="0"/>
              <a:t>Выходные данные: </a:t>
            </a:r>
          </a:p>
          <a:p>
            <a:pPr marL="0" indent="0">
              <a:buNone/>
            </a:pPr>
            <a:r>
              <a:rPr lang="ru-RU" dirty="0"/>
              <a:t>Если ключевое слово – «реши», вызов функции «</a:t>
            </a:r>
            <a:r>
              <a:rPr lang="en-US" dirty="0" err="1"/>
              <a:t>reshaka</a:t>
            </a:r>
            <a:r>
              <a:rPr lang="ru-RU" dirty="0"/>
              <a:t>»:</a:t>
            </a:r>
          </a:p>
          <a:p>
            <a:pPr marL="0" indent="0">
              <a:buNone/>
            </a:pPr>
            <a:r>
              <a:rPr lang="ru-RU" dirty="0"/>
              <a:t>Входные параметры: номер задачи</a:t>
            </a:r>
          </a:p>
          <a:p>
            <a:pPr marL="0" indent="0">
              <a:buNone/>
            </a:pPr>
            <a:r>
              <a:rPr lang="ru-RU" dirty="0"/>
              <a:t> Выходные данные: вывод ответа и решения на задачу по номеру пользователя; </a:t>
            </a:r>
          </a:p>
          <a:p>
            <a:pPr marL="0" indent="0">
              <a:buNone/>
            </a:pPr>
            <a:r>
              <a:rPr lang="ru-RU" dirty="0"/>
              <a:t>Если ключевое слово – «что такое/кто такое?», вызов функции «</a:t>
            </a:r>
            <a:r>
              <a:rPr lang="ru-RU" dirty="0" err="1"/>
              <a:t>Парсинг</a:t>
            </a:r>
            <a:r>
              <a:rPr lang="ru-RU" dirty="0"/>
              <a:t> Википедии»:</a:t>
            </a:r>
          </a:p>
          <a:p>
            <a:pPr marL="0" indent="0">
              <a:buNone/>
            </a:pPr>
            <a:r>
              <a:rPr lang="ru-RU" dirty="0"/>
              <a:t>Входные параметры: запрос пользователя</a:t>
            </a:r>
          </a:p>
          <a:p>
            <a:pPr marL="0" indent="0">
              <a:buNone/>
            </a:pPr>
            <a:r>
              <a:rPr lang="ru-RU" dirty="0"/>
              <a:t>Выходные данные: вывод информации по запросу пользователя.</a:t>
            </a:r>
          </a:p>
        </p:txBody>
      </p:sp>
    </p:spTree>
    <p:extLst>
      <p:ext uri="{BB962C8B-B14F-4D97-AF65-F5344CB8AC3E}">
        <p14:creationId xmlns:p14="http://schemas.microsoft.com/office/powerpoint/2010/main" val="42524556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1F4F3F-DBAC-91FC-3E43-0A82F78740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Функция «</a:t>
            </a:r>
            <a:r>
              <a:rPr lang="en-US" dirty="0" err="1"/>
              <a:t>Reshaka</a:t>
            </a:r>
            <a:r>
              <a:rPr lang="ru-RU" dirty="0"/>
              <a:t>» - результат</a:t>
            </a:r>
          </a:p>
        </p:txBody>
      </p:sp>
      <p:pic>
        <p:nvPicPr>
          <p:cNvPr id="9" name="Объект 8">
            <a:extLst>
              <a:ext uri="{FF2B5EF4-FFF2-40B4-BE49-F238E27FC236}">
                <a16:creationId xmlns:a16="http://schemas.microsoft.com/office/drawing/2014/main" id="{1F421084-BFA5-0664-7E15-E42AF113F88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39681" y="1486514"/>
            <a:ext cx="7071973" cy="1226926"/>
          </a:xfr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892EDC5E-ED90-58EE-3DA8-17EAFBD8B7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0412" y="2807314"/>
            <a:ext cx="7963590" cy="3330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45905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A0197E-B408-301F-733E-1937749AC4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Функция «</a:t>
            </a:r>
            <a:r>
              <a:rPr lang="ru-RU" dirty="0" err="1"/>
              <a:t>Парсинг</a:t>
            </a:r>
            <a:r>
              <a:rPr lang="ru-RU" dirty="0"/>
              <a:t> Википедии» - результат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3FBF4E9B-2D87-1A9D-CB86-7C472E05553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47094" y="2440331"/>
            <a:ext cx="8497811" cy="3808069"/>
          </a:xfrm>
        </p:spPr>
      </p:pic>
    </p:spTree>
    <p:extLst>
      <p:ext uri="{BB962C8B-B14F-4D97-AF65-F5344CB8AC3E}">
        <p14:creationId xmlns:p14="http://schemas.microsoft.com/office/powerpoint/2010/main" val="13423554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E1A795-F5E2-0425-C454-A50AE6CEC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Тестирование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C8F6789-3232-3EA8-D0D0-A80C143F71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В ходе тестов были обнаружены ошибки работы:</a:t>
            </a:r>
          </a:p>
          <a:p>
            <a:pPr>
              <a:buFont typeface="+mj-lt"/>
              <a:buAutoNum type="arabicPeriod"/>
            </a:pPr>
            <a:r>
              <a:rPr lang="ru-RU" dirty="0"/>
              <a:t>Голосовой помощник не определял свое «имя» (Гена), как следствие, прекращение работы алгоритма.</a:t>
            </a:r>
          </a:p>
          <a:p>
            <a:pPr>
              <a:buFont typeface="+mj-lt"/>
              <a:buAutoNum type="arabicPeriod"/>
            </a:pPr>
            <a:r>
              <a:rPr lang="ru-RU" dirty="0"/>
              <a:t>Проблемы связи основной программы и функций «</a:t>
            </a:r>
            <a:r>
              <a:rPr lang="en-US" dirty="0" err="1"/>
              <a:t>reshaka</a:t>
            </a:r>
            <a:r>
              <a:rPr lang="ru-RU" dirty="0"/>
              <a:t>» и «</a:t>
            </a:r>
            <a:r>
              <a:rPr lang="ru-RU" dirty="0" err="1"/>
              <a:t>Парсинг</a:t>
            </a:r>
            <a:r>
              <a:rPr lang="ru-RU" dirty="0"/>
              <a:t> Википедии»</a:t>
            </a:r>
          </a:p>
          <a:p>
            <a:pPr>
              <a:buFont typeface="+mj-lt"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78756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D57FBF-B242-3AFE-C958-985F7EC09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Вывод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A4E5060-3D45-E123-13C6-3BE37A45B9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/>
              <a:t>Создан удобный </a:t>
            </a:r>
            <a:r>
              <a:rPr lang="ru-RU" dirty="0"/>
              <a:t>голосовой помощник, который позволяет учащимся разбирать решение задач по физике курса </a:t>
            </a:r>
            <a:r>
              <a:rPr lang="ru-RU"/>
              <a:t>10го класса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754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B9682E-B733-CF50-E147-2F92ACD6A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816638"/>
            <a:ext cx="8596668" cy="1320800"/>
          </a:xfrm>
        </p:spPr>
        <p:txBody>
          <a:bodyPr/>
          <a:lstStyle/>
          <a:p>
            <a:r>
              <a:rPr lang="ru-RU" sz="4400" dirty="0"/>
              <a:t>Проблема</a:t>
            </a:r>
            <a:r>
              <a:rPr lang="ru-RU" dirty="0"/>
              <a:t>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53F2017-2C2F-CE9F-E34F-40E2F15826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При подготовке учеников по предмету физика тратится много времени на поиск решений и ответов. Наш помощник позволяет оптимизировать этот процесс.</a:t>
            </a:r>
          </a:p>
        </p:txBody>
      </p:sp>
    </p:spTree>
    <p:extLst>
      <p:ext uri="{BB962C8B-B14F-4D97-AF65-F5344CB8AC3E}">
        <p14:creationId xmlns:p14="http://schemas.microsoft.com/office/powerpoint/2010/main" val="2338408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707331-6E5C-750D-35C7-2CBDA881F4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919993"/>
            <a:ext cx="8596668" cy="1320800"/>
          </a:xfrm>
        </p:spPr>
        <p:txBody>
          <a:bodyPr>
            <a:normAutofit/>
          </a:bodyPr>
          <a:lstStyle/>
          <a:p>
            <a:r>
              <a:rPr lang="ru-RU" sz="4400" dirty="0"/>
              <a:t>Актуальность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107CA63-99D8-2A78-B42B-FED24415AE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В интернете полно разных ботов и решебников с формулами и задачами, но наш более практичен, основан на голосовом управлении и содержит задания курса 10-класса по физике.</a:t>
            </a:r>
          </a:p>
        </p:txBody>
      </p:sp>
    </p:spTree>
    <p:extLst>
      <p:ext uri="{BB962C8B-B14F-4D97-AF65-F5344CB8AC3E}">
        <p14:creationId xmlns:p14="http://schemas.microsoft.com/office/powerpoint/2010/main" val="8603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C9AC8D-B3DB-EDC7-4B9C-D8686961D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/>
              <a:t>Цель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F46021F-D7F9-BF3B-1EE0-AFBC91C8B8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/>
              <a:t>Создание голосового помощника по курсу физики 10-класса.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1262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8FEF53-C4F5-8CDF-8313-0FC6470B82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/>
              <a:t>Задачи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EAC860D-86A5-5891-4484-AF69BD17F0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1) Проанализировать существующих решений</a:t>
            </a:r>
          </a:p>
          <a:p>
            <a:r>
              <a:rPr lang="ru-RU" sz="2400" dirty="0"/>
              <a:t>2) Найти информацию по темам курса физики 10-ого класса и преобразовать в текстовый вид. </a:t>
            </a:r>
          </a:p>
          <a:p>
            <a:r>
              <a:rPr lang="ru-RU" sz="2400" dirty="0"/>
              <a:t>3) Создать алгоритм работы помощника.</a:t>
            </a:r>
          </a:p>
          <a:p>
            <a:r>
              <a:rPr lang="ru-RU" sz="2400" dirty="0"/>
              <a:t>4) Написать программный код помощника.</a:t>
            </a:r>
          </a:p>
          <a:p>
            <a:r>
              <a:rPr lang="ru-RU" sz="2400" dirty="0"/>
              <a:t>5) Тестирование программы. </a:t>
            </a:r>
          </a:p>
        </p:txBody>
      </p:sp>
    </p:spTree>
    <p:extLst>
      <p:ext uri="{BB962C8B-B14F-4D97-AF65-F5344CB8AC3E}">
        <p14:creationId xmlns:p14="http://schemas.microsoft.com/office/powerpoint/2010/main" val="15181543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977CF7-3180-6D17-842B-266AB5FD7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Анализ существующих решений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944541F-0761-10B5-35C8-94E44ED044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8978"/>
            <a:ext cx="8596668" cy="3880773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Ресурсы:</a:t>
            </a:r>
          </a:p>
          <a:p>
            <a:pPr>
              <a:buFont typeface="+mj-lt"/>
              <a:buAutoNum type="arabicPeriod"/>
            </a:pPr>
            <a:r>
              <a:rPr lang="en-US" dirty="0">
                <a:hlinkClick r:id="rId2"/>
              </a:rPr>
              <a:t>https://oge.sdamgia.ru</a:t>
            </a:r>
            <a:r>
              <a:rPr lang="en-US" dirty="0"/>
              <a:t> </a:t>
            </a:r>
            <a:r>
              <a:rPr lang="ru-RU" dirty="0"/>
              <a:t>- недостатки: много времени занимает открытие и поиск решения, сайт доступен не на всех устройствах.</a:t>
            </a:r>
          </a:p>
          <a:p>
            <a:pPr>
              <a:buFont typeface="+mj-lt"/>
              <a:buAutoNum type="arabicPeriod"/>
            </a:pPr>
            <a:r>
              <a:rPr lang="en-US" dirty="0">
                <a:hlinkClick r:id="rId3"/>
              </a:rPr>
              <a:t>https://youtube.com</a:t>
            </a:r>
            <a:r>
              <a:rPr lang="en-US" dirty="0"/>
              <a:t> – </a:t>
            </a:r>
            <a:r>
              <a:rPr lang="ru-RU" dirty="0"/>
              <a:t>недостатки:  много времени занимает открытие и поиск разбора нужной задачи, просмотр видео занимает много времени, есть реклама.</a:t>
            </a:r>
          </a:p>
          <a:p>
            <a:pPr>
              <a:buFont typeface="+mj-lt"/>
              <a:buAutoNum type="arabicPeriod"/>
            </a:pPr>
            <a:r>
              <a:rPr lang="ru-RU" dirty="0"/>
              <a:t>Онлайн курсы – недостатки: курс платный - дорого, много времени занимает обучение; курс бесплатный – дается мало информации, зачастую поверхностной, сложно понять материал.</a:t>
            </a:r>
          </a:p>
        </p:txBody>
      </p:sp>
    </p:spTree>
    <p:extLst>
      <p:ext uri="{BB962C8B-B14F-4D97-AF65-F5344CB8AC3E}">
        <p14:creationId xmlns:p14="http://schemas.microsoft.com/office/powerpoint/2010/main" val="19970580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5AAD86-9C12-04E3-8F79-DD1B14007D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dirty="0"/>
              <a:t>Найти информацию по темам курса физики 10-ого класса и преобразовать в текстовый вид. </a:t>
            </a:r>
            <a:br>
              <a:rPr lang="ru-RU" sz="3600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9E4D4AA-76E0-CE9B-7FEB-7614BC05EC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Проанализировав сайт </a:t>
            </a:r>
            <a:r>
              <a:rPr lang="ru-RU" dirty="0" err="1"/>
              <a:t>решуОГЭ</a:t>
            </a:r>
            <a:r>
              <a:rPr lang="ru-RU" dirty="0"/>
              <a:t>, создан текстовый файл с номерами заданий, их условиями и ссылками на эти задания.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8DF65179-0ED1-0BE2-469D-9BF706D90F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813" y="2851538"/>
            <a:ext cx="9338808" cy="368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5635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C6E19C7-9B12-1D4F-E78B-313790A393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</a:t>
            </a:r>
            <a:r>
              <a:rPr lang="ru-RU" sz="3600" dirty="0"/>
              <a:t>лгоритм работы помощника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B4F2634-E275-ABBA-099C-312CC228AE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140903"/>
            <a:ext cx="8596668" cy="5717097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9" name="Блок-схема: типовой процесс 8">
            <a:extLst>
              <a:ext uri="{FF2B5EF4-FFF2-40B4-BE49-F238E27FC236}">
                <a16:creationId xmlns:a16="http://schemas.microsoft.com/office/drawing/2014/main" id="{B825A8B5-C69D-70E3-7356-176382A0E3F0}"/>
              </a:ext>
            </a:extLst>
          </p:cNvPr>
          <p:cNvSpPr/>
          <p:nvPr/>
        </p:nvSpPr>
        <p:spPr>
          <a:xfrm>
            <a:off x="4035103" y="1829150"/>
            <a:ext cx="2030136" cy="1029749"/>
          </a:xfrm>
          <a:prstGeom prst="flowChartPredefinedProcess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/>
              <a:t>Запрос действия пользователя: </a:t>
            </a:r>
            <a:r>
              <a:rPr lang="ru-RU" sz="1200" i="1" dirty="0"/>
              <a:t>решить</a:t>
            </a:r>
          </a:p>
          <a:p>
            <a:r>
              <a:rPr lang="ru-RU" sz="1200" i="1" dirty="0"/>
              <a:t>спросить что такое? </a:t>
            </a:r>
          </a:p>
          <a:p>
            <a:r>
              <a:rPr lang="ru-RU" sz="1200" i="1" dirty="0"/>
              <a:t>кто такой?</a:t>
            </a:r>
          </a:p>
        </p:txBody>
      </p:sp>
      <p:sp>
        <p:nvSpPr>
          <p:cNvPr id="10" name="Блок-схема: типовой процесс 9">
            <a:extLst>
              <a:ext uri="{FF2B5EF4-FFF2-40B4-BE49-F238E27FC236}">
                <a16:creationId xmlns:a16="http://schemas.microsoft.com/office/drawing/2014/main" id="{61AEE31D-2ED3-DA71-AD2A-4EA522775AB8}"/>
              </a:ext>
            </a:extLst>
          </p:cNvPr>
          <p:cNvSpPr/>
          <p:nvPr/>
        </p:nvSpPr>
        <p:spPr>
          <a:xfrm>
            <a:off x="4052608" y="3002229"/>
            <a:ext cx="2030135" cy="958442"/>
          </a:xfrm>
          <a:prstGeom prst="flowChartPredefinedProcess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/>
              <a:t>Определение типа запроса пользователя</a:t>
            </a:r>
          </a:p>
        </p:txBody>
      </p:sp>
      <p:sp>
        <p:nvSpPr>
          <p:cNvPr id="11" name="Блок-схема: решение 10">
            <a:extLst>
              <a:ext uri="{FF2B5EF4-FFF2-40B4-BE49-F238E27FC236}">
                <a16:creationId xmlns:a16="http://schemas.microsoft.com/office/drawing/2014/main" id="{A4EA33BD-6409-164A-BDE4-A1D0E482866A}"/>
              </a:ext>
            </a:extLst>
          </p:cNvPr>
          <p:cNvSpPr/>
          <p:nvPr/>
        </p:nvSpPr>
        <p:spPr>
          <a:xfrm>
            <a:off x="4098021" y="4043376"/>
            <a:ext cx="1904301" cy="1029749"/>
          </a:xfrm>
          <a:prstGeom prst="flowChartDecisio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/>
              <a:t>Запрос = Решить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60E04D9-A358-A49F-0B39-15C60F185CFC}"/>
              </a:ext>
            </a:extLst>
          </p:cNvPr>
          <p:cNvSpPr txBox="1"/>
          <p:nvPr/>
        </p:nvSpPr>
        <p:spPr>
          <a:xfrm>
            <a:off x="6082743" y="4251756"/>
            <a:ext cx="6245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Да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67854B3-1F22-1BCE-843A-BC6A4C4118D7}"/>
              </a:ext>
            </a:extLst>
          </p:cNvPr>
          <p:cNvSpPr txBox="1"/>
          <p:nvPr/>
        </p:nvSpPr>
        <p:spPr>
          <a:xfrm>
            <a:off x="3323170" y="4190300"/>
            <a:ext cx="5746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Нет</a:t>
            </a:r>
          </a:p>
        </p:txBody>
      </p:sp>
      <p:sp>
        <p:nvSpPr>
          <p:cNvPr id="18" name="Блок-схема: типовой процесс 17">
            <a:extLst>
              <a:ext uri="{FF2B5EF4-FFF2-40B4-BE49-F238E27FC236}">
                <a16:creationId xmlns:a16="http://schemas.microsoft.com/office/drawing/2014/main" id="{6B61F446-BB79-60BD-2536-8CD18BA5FED4}"/>
              </a:ext>
            </a:extLst>
          </p:cNvPr>
          <p:cNvSpPr/>
          <p:nvPr/>
        </p:nvSpPr>
        <p:spPr>
          <a:xfrm>
            <a:off x="1048623" y="2824526"/>
            <a:ext cx="1458340" cy="1233181"/>
          </a:xfrm>
          <a:prstGeom prst="flowChartPredefinedProcess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err="1"/>
              <a:t>Парсинг</a:t>
            </a:r>
            <a:r>
              <a:rPr lang="ru-RU" sz="1600" dirty="0"/>
              <a:t> википедии</a:t>
            </a:r>
          </a:p>
        </p:txBody>
      </p:sp>
      <p:sp>
        <p:nvSpPr>
          <p:cNvPr id="19" name="Блок-схема: типовой процесс 18">
            <a:extLst>
              <a:ext uri="{FF2B5EF4-FFF2-40B4-BE49-F238E27FC236}">
                <a16:creationId xmlns:a16="http://schemas.microsoft.com/office/drawing/2014/main" id="{0889FDB0-443B-1D7B-8928-1259A8A981E6}"/>
              </a:ext>
            </a:extLst>
          </p:cNvPr>
          <p:cNvSpPr/>
          <p:nvPr/>
        </p:nvSpPr>
        <p:spPr>
          <a:xfrm>
            <a:off x="7374674" y="2830588"/>
            <a:ext cx="1669409" cy="1130083"/>
          </a:xfrm>
          <a:prstGeom prst="flowChartPredefinedProcess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Функция </a:t>
            </a:r>
            <a:r>
              <a:rPr lang="en-US" dirty="0"/>
              <a:t>“</a:t>
            </a:r>
            <a:r>
              <a:rPr lang="en-US" dirty="0" err="1"/>
              <a:t>reshaka</a:t>
            </a:r>
            <a:r>
              <a:rPr lang="en-US" dirty="0"/>
              <a:t>”</a:t>
            </a:r>
            <a:endParaRPr lang="ru-RU" dirty="0"/>
          </a:p>
        </p:txBody>
      </p:sp>
      <p:sp>
        <p:nvSpPr>
          <p:cNvPr id="24" name="Блок-схема: данные 23">
            <a:extLst>
              <a:ext uri="{FF2B5EF4-FFF2-40B4-BE49-F238E27FC236}">
                <a16:creationId xmlns:a16="http://schemas.microsoft.com/office/drawing/2014/main" id="{7F2CA51D-04C6-4D21-ADB0-DC7E17FD7D56}"/>
              </a:ext>
            </a:extLst>
          </p:cNvPr>
          <p:cNvSpPr/>
          <p:nvPr/>
        </p:nvSpPr>
        <p:spPr>
          <a:xfrm>
            <a:off x="3909268" y="5195823"/>
            <a:ext cx="2155971" cy="508000"/>
          </a:xfrm>
          <a:prstGeom prst="flowChartInputOutpu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/>
              <a:t>Результат</a:t>
            </a:r>
          </a:p>
        </p:txBody>
      </p:sp>
      <p:sp>
        <p:nvSpPr>
          <p:cNvPr id="27" name="Блок-схема: знак завершения 26">
            <a:extLst>
              <a:ext uri="{FF2B5EF4-FFF2-40B4-BE49-F238E27FC236}">
                <a16:creationId xmlns:a16="http://schemas.microsoft.com/office/drawing/2014/main" id="{1796E06B-7905-ED44-52AA-752E280FB87F}"/>
              </a:ext>
            </a:extLst>
          </p:cNvPr>
          <p:cNvSpPr/>
          <p:nvPr/>
        </p:nvSpPr>
        <p:spPr>
          <a:xfrm>
            <a:off x="4052608" y="5826521"/>
            <a:ext cx="1673577" cy="437157"/>
          </a:xfrm>
          <a:prstGeom prst="flowChartTermina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Конец</a:t>
            </a:r>
          </a:p>
        </p:txBody>
      </p:sp>
      <p:sp>
        <p:nvSpPr>
          <p:cNvPr id="28" name="Блок-схема: знак завершения 27">
            <a:extLst>
              <a:ext uri="{FF2B5EF4-FFF2-40B4-BE49-F238E27FC236}">
                <a16:creationId xmlns:a16="http://schemas.microsoft.com/office/drawing/2014/main" id="{5F5017A4-426F-9DE0-1B35-831D05601A09}"/>
              </a:ext>
            </a:extLst>
          </p:cNvPr>
          <p:cNvSpPr/>
          <p:nvPr/>
        </p:nvSpPr>
        <p:spPr>
          <a:xfrm>
            <a:off x="4211273" y="1270000"/>
            <a:ext cx="1434518" cy="458134"/>
          </a:xfrm>
          <a:prstGeom prst="flowChartTermina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Начало</a:t>
            </a:r>
          </a:p>
        </p:txBody>
      </p:sp>
      <p:cxnSp>
        <p:nvCxnSpPr>
          <p:cNvPr id="30" name="Соединитель: уступ 29">
            <a:extLst>
              <a:ext uri="{FF2B5EF4-FFF2-40B4-BE49-F238E27FC236}">
                <a16:creationId xmlns:a16="http://schemas.microsoft.com/office/drawing/2014/main" id="{9227053F-DF03-9AB5-3B5A-E18F9C8A1DD1}"/>
              </a:ext>
            </a:extLst>
          </p:cNvPr>
          <p:cNvCxnSpPr/>
          <p:nvPr/>
        </p:nvCxnSpPr>
        <p:spPr>
          <a:xfrm rot="10800000">
            <a:off x="2506964" y="3481450"/>
            <a:ext cx="1545645" cy="107680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Соединитель: уступ 31">
            <a:extLst>
              <a:ext uri="{FF2B5EF4-FFF2-40B4-BE49-F238E27FC236}">
                <a16:creationId xmlns:a16="http://schemas.microsoft.com/office/drawing/2014/main" id="{BA137F5C-26B4-272F-2703-785ADDF5F068}"/>
              </a:ext>
            </a:extLst>
          </p:cNvPr>
          <p:cNvCxnSpPr>
            <a:endCxn id="19" idx="1"/>
          </p:cNvCxnSpPr>
          <p:nvPr/>
        </p:nvCxnSpPr>
        <p:spPr>
          <a:xfrm flipV="1">
            <a:off x="6002322" y="3395630"/>
            <a:ext cx="1372352" cy="116262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Соединитель: уступ 33">
            <a:extLst>
              <a:ext uri="{FF2B5EF4-FFF2-40B4-BE49-F238E27FC236}">
                <a16:creationId xmlns:a16="http://schemas.microsoft.com/office/drawing/2014/main" id="{C0D3F6C7-5B30-623E-72AE-A63A62924C11}"/>
              </a:ext>
            </a:extLst>
          </p:cNvPr>
          <p:cNvCxnSpPr>
            <a:cxnSpLocks/>
            <a:stCxn id="18" idx="2"/>
            <a:endCxn id="24" idx="2"/>
          </p:cNvCxnSpPr>
          <p:nvPr/>
        </p:nvCxnSpPr>
        <p:spPr>
          <a:xfrm rot="16200000" flipH="1">
            <a:off x="2255271" y="3580229"/>
            <a:ext cx="1392116" cy="2347072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Соединитель: уступ 35">
            <a:extLst>
              <a:ext uri="{FF2B5EF4-FFF2-40B4-BE49-F238E27FC236}">
                <a16:creationId xmlns:a16="http://schemas.microsoft.com/office/drawing/2014/main" id="{7E4DBBAA-4387-77EC-8C49-4927851C385A}"/>
              </a:ext>
            </a:extLst>
          </p:cNvPr>
          <p:cNvCxnSpPr>
            <a:cxnSpLocks/>
            <a:stCxn id="19" idx="2"/>
            <a:endCxn id="24" idx="5"/>
          </p:cNvCxnSpPr>
          <p:nvPr/>
        </p:nvCxnSpPr>
        <p:spPr>
          <a:xfrm rot="5400000">
            <a:off x="6284935" y="3525379"/>
            <a:ext cx="1489152" cy="2359737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50215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B7E8F3-9FA3-31A3-4EAA-6C3FA3921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Функция </a:t>
            </a:r>
            <a:br>
              <a:rPr lang="ru-RU" dirty="0"/>
            </a:br>
            <a:r>
              <a:rPr lang="ru-RU" dirty="0"/>
              <a:t>«Обработка запроса пользователя»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7622792-2C1E-5651-6D3A-A27296979B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727139"/>
            <a:ext cx="5790645" cy="4747671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ru-RU" dirty="0"/>
              <a:t>Входные параметры: Идентификатор распознающего объекта, необработанная запись запроса пользователя(звуковой файл)</a:t>
            </a:r>
          </a:p>
          <a:p>
            <a:pPr>
              <a:buFont typeface="+mj-lt"/>
              <a:buAutoNum type="arabicPeriod"/>
            </a:pPr>
            <a:r>
              <a:rPr lang="ru-RU" dirty="0"/>
              <a:t>Выходные параметры: обработанный запрос пользователя(текстовая строка): </a:t>
            </a:r>
          </a:p>
          <a:p>
            <a:pPr marL="0" indent="0">
              <a:buNone/>
            </a:pPr>
            <a:r>
              <a:rPr lang="ru-RU" dirty="0"/>
              <a:t>	Исключены все слова, кроме</a:t>
            </a:r>
            <a:br>
              <a:rPr lang="ru-RU" dirty="0"/>
            </a:br>
            <a:r>
              <a:rPr lang="ru-RU" dirty="0"/>
              <a:t> </a:t>
            </a:r>
            <a:r>
              <a:rPr lang="ru-RU" i="1" dirty="0"/>
              <a:t>реши </a:t>
            </a:r>
            <a:br>
              <a:rPr lang="ru-RU" i="1" dirty="0"/>
            </a:br>
            <a:r>
              <a:rPr lang="ru-RU" i="1" dirty="0"/>
              <a:t>кто такой / что такое </a:t>
            </a:r>
            <a:br>
              <a:rPr lang="ru-RU" i="1" dirty="0"/>
            </a:br>
            <a:r>
              <a:rPr lang="ru-RU" i="1" dirty="0"/>
              <a:t>условия </a:t>
            </a:r>
            <a:br>
              <a:rPr lang="ru-RU" i="1" dirty="0"/>
            </a:br>
            <a:r>
              <a:rPr lang="ru-RU" i="1" dirty="0"/>
              <a:t>номер задания</a:t>
            </a:r>
            <a:br>
              <a:rPr lang="ru-RU" i="1" dirty="0"/>
            </a:br>
            <a:r>
              <a:rPr lang="ru-RU" i="1" dirty="0"/>
              <a:t>искомое слово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09762A4-CD9C-6914-8173-300701F1F3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0645" y="1727139"/>
            <a:ext cx="6401355" cy="4747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1422658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121</TotalTime>
  <Words>486</Words>
  <Application>Microsoft Office PowerPoint</Application>
  <PresentationFormat>Широкоэкранный</PresentationFormat>
  <Paragraphs>55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Trebuchet MS</vt:lpstr>
      <vt:lpstr>Wingdings 3</vt:lpstr>
      <vt:lpstr>Аспект</vt:lpstr>
      <vt:lpstr>Голосовой помощник для подготовки к ЕГЭ</vt:lpstr>
      <vt:lpstr>Проблема </vt:lpstr>
      <vt:lpstr>Актуальность</vt:lpstr>
      <vt:lpstr>Цель </vt:lpstr>
      <vt:lpstr>Задачи </vt:lpstr>
      <vt:lpstr>Анализ существующих решений</vt:lpstr>
      <vt:lpstr>Найти информацию по темам курса физики 10-ого класса и преобразовать в текстовый вид.  </vt:lpstr>
      <vt:lpstr>Алгоритм работы помощника</vt:lpstr>
      <vt:lpstr>Функция  «Обработка запроса пользователя»</vt:lpstr>
      <vt:lpstr>Функция «Определение типа запроса»</vt:lpstr>
      <vt:lpstr>Функция «Reshaka» - результат</vt:lpstr>
      <vt:lpstr>Функция «Парсинг Википедии» - результат</vt:lpstr>
      <vt:lpstr>Тестирование</vt:lpstr>
      <vt:lpstr>Вывод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</dc:title>
  <dc:creator>ars</dc:creator>
  <cp:lastModifiedBy>Пользователь</cp:lastModifiedBy>
  <cp:revision>11</cp:revision>
  <dcterms:created xsi:type="dcterms:W3CDTF">2023-12-22T15:23:41Z</dcterms:created>
  <dcterms:modified xsi:type="dcterms:W3CDTF">2024-04-27T00:28:03Z</dcterms:modified>
</cp:coreProperties>
</file>